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Étlap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Mark Wotney űrhajósnak, aki túlélte a lehetetlent, </a:t>
            </a:r>
            <a:r>
              <a:rPr lang="hu-HU" dirty="0" smtClean="0"/>
              <a:t>csontritkulása </a:t>
            </a:r>
            <a:r>
              <a:rPr lang="hu-HU" dirty="0" smtClean="0"/>
              <a:t>volt és az egyedülléttől ideges lett.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10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212">
        <p:split orient="vert"/>
      </p:transition>
    </mc:Choice>
    <mc:Fallback>
      <p:transition spd="slow" advTm="421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Hétfő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466499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Reggeli</a:t>
            </a:r>
            <a:r>
              <a:rPr lang="hu-HU" dirty="0" smtClean="0"/>
              <a:t>: Műzli gyümölcsdarabokkal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Tízórai:</a:t>
            </a:r>
            <a:r>
              <a:rPr lang="hu-HU" dirty="0" smtClean="0"/>
              <a:t> vajaskenyér almával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Ebéd</a:t>
            </a:r>
            <a:r>
              <a:rPr lang="hu-HU" b="1" i="1" u="sng" dirty="0"/>
              <a:t>:</a:t>
            </a:r>
            <a:r>
              <a:rPr lang="hu-HU" dirty="0"/>
              <a:t> gyümölcsleves, rizs, rántott hús, </a:t>
            </a:r>
            <a:r>
              <a:rPr lang="hu-HU" dirty="0" smtClean="0"/>
              <a:t>lilakáposzta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Uzsonna:</a:t>
            </a:r>
            <a:r>
              <a:rPr lang="hu-HU" dirty="0" smtClean="0"/>
              <a:t> banán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Vacsora: </a:t>
            </a:r>
            <a:r>
              <a:rPr lang="hu-HU" dirty="0" smtClean="0"/>
              <a:t>forrócsoki tejszínhabbal</a:t>
            </a:r>
            <a:endParaRPr lang="hu-HU" b="1" i="1" u="sng" dirty="0"/>
          </a:p>
        </p:txBody>
      </p:sp>
      <p:pic>
        <p:nvPicPr>
          <p:cNvPr id="25" name="Kép 24" descr="Facebook Tumblr Tweet Pinterest Google+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35" y="4738185"/>
            <a:ext cx="1341120" cy="1005840"/>
          </a:xfrm>
          <a:prstGeom prst="rect">
            <a:avLst/>
          </a:prstGeom>
        </p:spPr>
      </p:pic>
      <p:pic>
        <p:nvPicPr>
          <p:cNvPr id="28" name="Kép 27" descr="One Bite At The &lt;strong&gt;Apple&lt;/strong&gt;: PTAB Closes IPR Joinder Loophole - Intellectual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59" y="4738185"/>
            <a:ext cx="811964" cy="1005840"/>
          </a:xfrm>
          <a:prstGeom prst="rect">
            <a:avLst/>
          </a:prstGeom>
        </p:spPr>
      </p:pic>
      <p:pic>
        <p:nvPicPr>
          <p:cNvPr id="29" name="Kép 28" descr="Hagyomány és Nosztalgia: Hideg &lt;strong&gt;leves&lt;/strong&gt; szilvából villányi vörö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82" y="4772017"/>
            <a:ext cx="2235200" cy="1005840"/>
          </a:xfrm>
          <a:prstGeom prst="rect">
            <a:avLst/>
          </a:prstGeom>
        </p:spPr>
      </p:pic>
      <p:pic>
        <p:nvPicPr>
          <p:cNvPr id="30" name="Kép 29" descr="bögre &lt;strong&gt;rizs&lt;/strong&gt; 2 bögre víz 4 főre 2 bögre &lt;strong&gt;rizs&lt;/strong&gt; 4 bögre víz és így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40" y="4769237"/>
            <a:ext cx="1344827" cy="1008620"/>
          </a:xfrm>
          <a:prstGeom prst="rect">
            <a:avLst/>
          </a:prstGeom>
        </p:spPr>
      </p:pic>
      <p:pic>
        <p:nvPicPr>
          <p:cNvPr id="31" name="Kép 30" descr="Magyar klasszikusok: a vasárnapi &lt;strong&gt;hús&lt;/strong&gt; - Gasztrófasír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67" y="4769237"/>
            <a:ext cx="1577941" cy="981479"/>
          </a:xfrm>
          <a:prstGeom prst="rect">
            <a:avLst/>
          </a:prstGeom>
        </p:spPr>
      </p:pic>
      <p:pic>
        <p:nvPicPr>
          <p:cNvPr id="58" name="Kép 57" descr="&lt;strong&gt;Lilakáposzta&lt;/strong&gt; recept céklával, lilahagymával - Testünk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" y="5777857"/>
            <a:ext cx="1260381" cy="945286"/>
          </a:xfrm>
          <a:prstGeom prst="rect">
            <a:avLst/>
          </a:prstGeom>
        </p:spPr>
      </p:pic>
      <p:pic>
        <p:nvPicPr>
          <p:cNvPr id="59" name="Kép 58" descr="Gratis vektorgrafik: &lt;strong&gt;Banan&lt;/strong&gt;, Gul, Frugt, Tropisk, Mad - Gratis billede ..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63" y="5744025"/>
            <a:ext cx="1430481" cy="919595"/>
          </a:xfrm>
          <a:prstGeom prst="rect">
            <a:avLst/>
          </a:prstGeom>
        </p:spPr>
      </p:pic>
      <p:pic>
        <p:nvPicPr>
          <p:cNvPr id="60" name="Kép 59" descr="Jépatojta van!: Mézes-diós kalács teljes kiőrlésű verzióban ..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7439" y="5811689"/>
            <a:ext cx="1666659" cy="911454"/>
          </a:xfrm>
          <a:prstGeom prst="rect">
            <a:avLst/>
          </a:prstGeom>
        </p:spPr>
      </p:pic>
      <p:pic>
        <p:nvPicPr>
          <p:cNvPr id="62" name="Kép 61" descr="&lt;strong&gt;Müzli&lt;/strong&gt; - Wikipédi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0" y="4769237"/>
            <a:ext cx="1137046" cy="909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302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7025">
        <p14:flash/>
      </p:transition>
    </mc:Choice>
    <mc:Fallback>
      <p:transition spd="slow" advTm="170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Kedd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Reggeli: </a:t>
            </a:r>
            <a:r>
              <a:rPr lang="hu-HU" dirty="0" smtClean="0"/>
              <a:t>tojásrántotta friss zöldségekkel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Tízórai:</a:t>
            </a:r>
            <a:r>
              <a:rPr lang="hu-HU" dirty="0" smtClean="0"/>
              <a:t> egy fürt szőlő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Ebéd:</a:t>
            </a:r>
            <a:r>
              <a:rPr lang="hu-HU" dirty="0" smtClean="0"/>
              <a:t> csirkeaprólékleves krumplistésztával és kovászos uborkával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Uzsonna:</a:t>
            </a:r>
            <a:r>
              <a:rPr lang="hu-HU" dirty="0" smtClean="0"/>
              <a:t> joghurt kiflivel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Vacsora:</a:t>
            </a:r>
            <a:r>
              <a:rPr lang="hu-HU" dirty="0" smtClean="0"/>
              <a:t> lekváros kenyér, zöld tea</a:t>
            </a:r>
            <a:endParaRPr lang="hu-HU" b="1" i="1" u="sng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5107231"/>
            <a:ext cx="1489710" cy="93413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512" y="5098915"/>
            <a:ext cx="1336530" cy="9452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091" y="5104460"/>
            <a:ext cx="1223819" cy="93690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910" y="5104459"/>
            <a:ext cx="1273579" cy="94244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1489" y="5107231"/>
            <a:ext cx="1373332" cy="93413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4821" y="5098915"/>
            <a:ext cx="989841" cy="94244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2233" y="5093369"/>
            <a:ext cx="1044460" cy="947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579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308">
        <p14:flash/>
      </p:transition>
    </mc:Choice>
    <mc:Fallback>
      <p:transition spd="slow" advTm="153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Reggeli:</a:t>
            </a:r>
            <a:r>
              <a:rPr lang="hu-HU" dirty="0" smtClean="0"/>
              <a:t> tejberizs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Tízórai: </a:t>
            </a:r>
            <a:r>
              <a:rPr lang="hu-HU" dirty="0" smtClean="0"/>
              <a:t>croissant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Ebéd:</a:t>
            </a:r>
            <a:r>
              <a:rPr lang="hu-HU" dirty="0" smtClean="0"/>
              <a:t> hallé, petrezselymes krumpli, rántott hal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Uzsonna: </a:t>
            </a:r>
            <a:r>
              <a:rPr lang="hu-HU" dirty="0" smtClean="0"/>
              <a:t>lekváros kenyér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Vacsora: </a:t>
            </a:r>
            <a:r>
              <a:rPr lang="hu-HU" dirty="0" smtClean="0"/>
              <a:t>melegszendvics</a:t>
            </a:r>
            <a:endParaRPr lang="hu-HU" b="1" i="1" u="sng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8" y="5259809"/>
            <a:ext cx="1461220" cy="9369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668" y="5259809"/>
            <a:ext cx="1423294" cy="93692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156" y="5259881"/>
            <a:ext cx="1249140" cy="93685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4128" y="5259809"/>
            <a:ext cx="1249236" cy="93692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364" y="5259808"/>
            <a:ext cx="1423294" cy="93692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6658" y="5258605"/>
            <a:ext cx="1294967" cy="93813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7548" y="5269693"/>
            <a:ext cx="1350061" cy="927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967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680">
        <p14:flash/>
      </p:transition>
    </mc:Choice>
    <mc:Fallback>
      <p:transition spd="slow" advTm="126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Csütörtök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Reggeli: </a:t>
            </a:r>
            <a:r>
              <a:rPr lang="hu-HU" dirty="0" smtClean="0"/>
              <a:t>vajas, szalámis zsömle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Tízórai: </a:t>
            </a:r>
            <a:r>
              <a:rPr lang="hu-HU" dirty="0" smtClean="0"/>
              <a:t>bundáskenyér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Ebéd: </a:t>
            </a:r>
            <a:r>
              <a:rPr lang="hu-HU" dirty="0" smtClean="0"/>
              <a:t>zöldségleves, resztelt máj, rizs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Uzsonna:</a:t>
            </a:r>
            <a:r>
              <a:rPr lang="hu-HU" dirty="0" smtClean="0"/>
              <a:t> madártej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Vacsora:</a:t>
            </a:r>
            <a:r>
              <a:rPr lang="hu-HU" dirty="0" smtClean="0"/>
              <a:t> puding</a:t>
            </a:r>
            <a:endParaRPr lang="hu-HU" b="1" i="1" u="sng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8" y="5466635"/>
            <a:ext cx="1232015" cy="80491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153" y="5466635"/>
            <a:ext cx="1014191" cy="80491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344" y="5466635"/>
            <a:ext cx="937519" cy="80491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863" y="5466635"/>
            <a:ext cx="1393507" cy="80491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9370" y="5466635"/>
            <a:ext cx="725978" cy="80491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5348" y="5466635"/>
            <a:ext cx="831616" cy="80491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6963" y="5466635"/>
            <a:ext cx="964243" cy="804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384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3152">
        <p14:flash/>
      </p:transition>
    </mc:Choice>
    <mc:Fallback>
      <p:transition spd="slow" advTm="131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Péntek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Reggeli:</a:t>
            </a:r>
            <a:r>
              <a:rPr lang="hu-HU" dirty="0" smtClean="0"/>
              <a:t> virsli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Tízórai:</a:t>
            </a:r>
            <a:r>
              <a:rPr lang="hu-HU" dirty="0" smtClean="0"/>
              <a:t> mézes kenyér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Ebéd:</a:t>
            </a:r>
            <a:r>
              <a:rPr lang="hu-HU" dirty="0" smtClean="0"/>
              <a:t> brokkolikrémleves, rántott sajt, párolt zöldségek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Uzsonna:</a:t>
            </a:r>
            <a:r>
              <a:rPr lang="hu-HU" dirty="0" smtClean="0"/>
              <a:t> zöldségsaláta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Vacsora:</a:t>
            </a:r>
            <a:r>
              <a:rPr lang="hu-HU" dirty="0" smtClean="0"/>
              <a:t> melegszendvics, 1.5 dl bor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endParaRPr lang="hu-HU" b="1" i="1" u="sng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8" y="5686926"/>
            <a:ext cx="1008778" cy="70887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356" y="5686925"/>
            <a:ext cx="1049135" cy="70887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619" y="5686924"/>
            <a:ext cx="920894" cy="7088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513" y="5686923"/>
            <a:ext cx="1134892" cy="70887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405" y="5686922"/>
            <a:ext cx="844262" cy="70887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5667" y="5686922"/>
            <a:ext cx="1158473" cy="70887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4140" y="5686922"/>
            <a:ext cx="1041981" cy="71549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8264" y="5686922"/>
            <a:ext cx="960033" cy="708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01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179">
        <p14:flash/>
      </p:transition>
    </mc:Choice>
    <mc:Fallback>
      <p:transition spd="slow" advTm="151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Szombat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Reggeli:</a:t>
            </a:r>
            <a:r>
              <a:rPr lang="hu-HU" dirty="0" smtClean="0"/>
              <a:t> tükörtojás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Tízórai:</a:t>
            </a:r>
            <a:r>
              <a:rPr lang="hu-HU" dirty="0" smtClean="0"/>
              <a:t> pogácsa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Ebéd:</a:t>
            </a:r>
            <a:r>
              <a:rPr lang="hu-HU" dirty="0" smtClean="0"/>
              <a:t> törökleves lekvárosbuktával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Uzsonna:</a:t>
            </a:r>
            <a:r>
              <a:rPr lang="hu-HU" dirty="0" smtClean="0"/>
              <a:t> gyümölcssaláta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Vacsora:</a:t>
            </a:r>
            <a:r>
              <a:rPr lang="hu-HU" dirty="0" smtClean="0"/>
              <a:t> </a:t>
            </a:r>
            <a:r>
              <a:rPr lang="hu-HU" dirty="0" err="1" smtClean="0"/>
              <a:t>lassange</a:t>
            </a:r>
            <a:endParaRPr lang="hu-HU" b="1" i="1" u="sng" dirty="0"/>
          </a:p>
        </p:txBody>
      </p:sp>
      <p:pic>
        <p:nvPicPr>
          <p:cNvPr id="4" name="Kép 3" descr="&lt;strong&gt;Tükörtojás&lt;/strong&gt; – Wikipé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829817"/>
            <a:ext cx="1526540" cy="1147958"/>
          </a:xfrm>
          <a:prstGeom prst="rect">
            <a:avLst/>
          </a:prstGeom>
        </p:spPr>
      </p:pic>
      <p:pic>
        <p:nvPicPr>
          <p:cNvPr id="5" name="Kép 4" descr="File:Hungarian &lt;strong&gt;Pogácsa&lt;/strong&gt;.jpg - Wikipedia, the free encyclo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75" y="4829817"/>
            <a:ext cx="1530610" cy="1147958"/>
          </a:xfrm>
          <a:prstGeom prst="rect">
            <a:avLst/>
          </a:prstGeom>
        </p:spPr>
      </p:pic>
      <p:pic>
        <p:nvPicPr>
          <p:cNvPr id="6" name="Kép 5" descr="CHILI &amp; VANILIA: Sült paradicsom &lt;strong&gt;leves&lt;/strong&gt; - színes, pazar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4829817"/>
            <a:ext cx="857426" cy="1147958"/>
          </a:xfrm>
          <a:prstGeom prst="rect">
            <a:avLst/>
          </a:prstGeom>
        </p:spPr>
      </p:pic>
      <p:pic>
        <p:nvPicPr>
          <p:cNvPr id="7" name="Kép 6" descr="&lt;strong&gt;Lekváros bukta&lt;/strong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5" y="4824325"/>
            <a:ext cx="1537933" cy="1153450"/>
          </a:xfrm>
          <a:prstGeom prst="rect">
            <a:avLst/>
          </a:prstGeom>
        </p:spPr>
      </p:pic>
      <p:pic>
        <p:nvPicPr>
          <p:cNvPr id="8" name="Kép 7" descr="&lt;strong&gt;Gyümölcssaláta&lt;/strong&gt; - Testünk-Egészségünk-Dié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26" y="4824325"/>
            <a:ext cx="2053704" cy="1153450"/>
          </a:xfrm>
          <a:prstGeom prst="rect">
            <a:avLst/>
          </a:prstGeom>
        </p:spPr>
      </p:pic>
      <p:pic>
        <p:nvPicPr>
          <p:cNvPr id="9" name="Kép 8" descr="Enjoyed to learn about how to do the lasagna!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30" y="4824325"/>
            <a:ext cx="1532802" cy="1150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700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4635">
        <p14:flash/>
      </p:transition>
    </mc:Choice>
    <mc:Fallback>
      <p:transition spd="slow" advTm="146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Vasárnap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Reggeli:</a:t>
            </a:r>
            <a:r>
              <a:rPr lang="hu-HU" dirty="0" smtClean="0"/>
              <a:t> műzli tejjel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Tízórai:</a:t>
            </a:r>
            <a:r>
              <a:rPr lang="hu-HU" dirty="0" smtClean="0"/>
              <a:t> kakaóscsiga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Ebéd:</a:t>
            </a:r>
            <a:r>
              <a:rPr lang="hu-HU" dirty="0" smtClean="0"/>
              <a:t> lencseleves, carbonara spagetti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Uzsonna:</a:t>
            </a:r>
            <a:r>
              <a:rPr lang="hu-HU" dirty="0" smtClean="0"/>
              <a:t> tejbegríz</a:t>
            </a:r>
            <a:endParaRPr lang="hu-HU" b="1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i="1" u="sng" dirty="0" smtClean="0"/>
              <a:t>Vacsora:</a:t>
            </a:r>
            <a:r>
              <a:rPr lang="hu-HU" dirty="0" smtClean="0"/>
              <a:t> pizza</a:t>
            </a:r>
            <a:endParaRPr lang="hu-HU" b="1" i="1" u="sng" dirty="0" smtClean="0"/>
          </a:p>
        </p:txBody>
      </p:sp>
      <p:pic>
        <p:nvPicPr>
          <p:cNvPr id="4" name="Kép 3" descr="CHILI &amp; VANILIA: Pirított ropogós &lt;strong&gt;müzli&lt;/strong&gt; (karácsonyra, reggelire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990726"/>
            <a:ext cx="1400848" cy="1050636"/>
          </a:xfrm>
          <a:prstGeom prst="rect">
            <a:avLst/>
          </a:prstGeom>
        </p:spPr>
      </p:pic>
      <p:pic>
        <p:nvPicPr>
          <p:cNvPr id="5" name="Kép 4" descr="File:&lt;strong&gt;Kakaós csiga&lt;/strong&gt; (Fornetti).jp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8182" y="4990726"/>
            <a:ext cx="1400848" cy="1050636"/>
          </a:xfrm>
          <a:prstGeom prst="rect">
            <a:avLst/>
          </a:prstGeom>
        </p:spPr>
      </p:pic>
      <p:pic>
        <p:nvPicPr>
          <p:cNvPr id="6" name="Kép 5" descr="&lt;strong&gt;Lencseleves&lt;/strong&gt; aszalt paradicsommal és kókusztejjel – Dalla cucina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36" y="4990727"/>
            <a:ext cx="1575185" cy="1050636"/>
          </a:xfrm>
          <a:prstGeom prst="rect">
            <a:avLst/>
          </a:prstGeom>
        </p:spPr>
      </p:pic>
      <p:pic>
        <p:nvPicPr>
          <p:cNvPr id="7" name="Kép 6" descr="Write an evaluation of today's practical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227" y="4990726"/>
            <a:ext cx="1400848" cy="1050636"/>
          </a:xfrm>
          <a:prstGeom prst="rect">
            <a:avLst/>
          </a:prstGeom>
        </p:spPr>
      </p:pic>
      <p:pic>
        <p:nvPicPr>
          <p:cNvPr id="8" name="Kép 7" descr="&lt;strong&gt;Tejbegríz&lt;/strong&gt; – Wikipé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82" y="4990726"/>
            <a:ext cx="1400848" cy="1050636"/>
          </a:xfrm>
          <a:prstGeom prst="rect">
            <a:avLst/>
          </a:prstGeom>
        </p:spPr>
      </p:pic>
      <p:pic>
        <p:nvPicPr>
          <p:cNvPr id="9" name="Kép 8" descr="unity - How can I create a stretchy, breakable &lt;strong&gt;pizza&lt;/strong&gt; cheese material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37" y="4990726"/>
            <a:ext cx="1471753" cy="1050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30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3416">
        <p14:flash/>
      </p:transition>
    </mc:Choice>
    <mc:Fallback>
      <p:transition spd="slow" advTm="134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2.5|2.3|2.9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2.9|2.1|2.8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2|1.8|3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2.4|2|2.4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2.7|3.5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|3.7|2.1|2.6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1.9|2.1|2.1|1.7"/>
</p:tagLst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184</Words>
  <Application>Microsoft Office PowerPoint</Application>
  <PresentationFormat>Szélesvásznú</PresentationFormat>
  <Paragraphs>44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Fazetta</vt:lpstr>
      <vt:lpstr>Étlap</vt:lpstr>
      <vt:lpstr>Hétfő</vt:lpstr>
      <vt:lpstr>Kedd</vt:lpstr>
      <vt:lpstr>Szerda</vt:lpstr>
      <vt:lpstr>Csütörtök</vt:lpstr>
      <vt:lpstr>Péntek</vt:lpstr>
      <vt:lpstr>Szombat</vt:lpstr>
      <vt:lpstr>Vasárnap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Étlap</dc:title>
  <dc:creator>Diák</dc:creator>
  <cp:lastModifiedBy>Diák</cp:lastModifiedBy>
  <cp:revision>16</cp:revision>
  <dcterms:created xsi:type="dcterms:W3CDTF">2017-05-05T09:00:22Z</dcterms:created>
  <dcterms:modified xsi:type="dcterms:W3CDTF">2017-05-12T09:11:20Z</dcterms:modified>
</cp:coreProperties>
</file>