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0"/>
  </p:notesMasterIdLst>
  <p:handoutMasterIdLst>
    <p:handoutMasterId r:id="rId11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88">
          <p15:clr>
            <a:srgbClr val="A4A3A4"/>
          </p15:clr>
        </p15:guide>
        <p15:guide id="3" pos="3839">
          <p15:clr>
            <a:srgbClr val="A4A3A4"/>
          </p15:clr>
        </p15:guide>
        <p15:guide id="4" pos="767">
          <p15:clr>
            <a:srgbClr val="A4A3A4"/>
          </p15:clr>
        </p15:guide>
        <p15:guide id="5" pos="69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492" autoAdjust="0"/>
  </p:normalViewPr>
  <p:slideViewPr>
    <p:cSldViewPr>
      <p:cViewPr varScale="1">
        <p:scale>
          <a:sx n="115" d="100"/>
          <a:sy n="115" d="100"/>
        </p:scale>
        <p:origin x="378" y="108"/>
      </p:cViewPr>
      <p:guideLst>
        <p:guide orient="horz" pos="2160"/>
        <p:guide orient="horz" pos="3888"/>
        <p:guide pos="3839"/>
        <p:guide pos="767"/>
        <p:guide pos="691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2" d="100"/>
          <a:sy n="82" d="100"/>
        </p:scale>
        <p:origin x="11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E03B7-B591-4A2A-B695-014C5A39F13E}" type="datetimeFigureOut">
              <a:rPr lang="hu-HU"/>
              <a:t>2017. 05. 05.</a:t>
            </a:fld>
            <a:endParaRPr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322BB-75AD-4A1E-9661-2724167329F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FBD7B-E4FB-4AA8-9540-FD148073ACB3}" type="datetimeFigureOut">
              <a:rPr lang="hu-HU"/>
              <a:t>2017. 05. 05.</a:t>
            </a:fld>
            <a:endParaRPr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Mintaszöveg szerkesztése</a:t>
            </a:r>
          </a:p>
          <a:p>
            <a:pPr lvl="1"/>
            <a:r>
              <a:rPr/>
              <a:t>Második szint</a:t>
            </a:r>
          </a:p>
          <a:p>
            <a:pPr lvl="2"/>
            <a:r>
              <a:rPr/>
              <a:t>Harmadik szint</a:t>
            </a:r>
          </a:p>
          <a:p>
            <a:pPr lvl="3"/>
            <a:r>
              <a:rPr/>
              <a:t>Negyedik szint</a:t>
            </a:r>
          </a:p>
          <a:p>
            <a:pPr lvl="4"/>
            <a:r>
              <a:rPr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5B7DE-1198-4F2F-B574-CA8CAE34164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2312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quares"/>
          <p:cNvGrpSpPr/>
          <p:nvPr/>
        </p:nvGrpSpPr>
        <p:grpSpPr>
          <a:xfrm>
            <a:off x="0" y="1135743"/>
            <a:ext cx="1622332" cy="799981"/>
            <a:chOff x="0" y="452558"/>
            <a:chExt cx="914400" cy="524182"/>
          </a:xfrm>
        </p:grpSpPr>
        <p:sp>
          <p:nvSpPr>
            <p:cNvPr id="8" name="Lekerekített téglalap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9" name="Lekerekített téglalap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10" name="Egy oldalon két sarkán kerekített téglalap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</p:grp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828324" y="362396"/>
            <a:ext cx="9141619" cy="167640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828324" y="2089595"/>
            <a:ext cx="9141619" cy="886344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noProof="0" smtClean="0"/>
              <a:t>Kattintson ide az alcím mintájának szerkesztéséhez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9051-6E81-43E8-9099-FF6A0C3DCFE8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88751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18883" y="1600200"/>
            <a:ext cx="9751060" cy="45720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AB04-7709-4C1E-A61A-74684A0170FC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264082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quares"/>
          <p:cNvGrpSpPr/>
          <p:nvPr/>
        </p:nvGrpSpPr>
        <p:grpSpPr>
          <a:xfrm rot="5400000">
            <a:off x="9583007" y="233864"/>
            <a:ext cx="1063300" cy="524046"/>
            <a:chOff x="0" y="452558"/>
            <a:chExt cx="914400" cy="524182"/>
          </a:xfrm>
        </p:grpSpPr>
        <p:sp>
          <p:nvSpPr>
            <p:cNvPr id="8" name="Lekerekített téglalap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9" name="Lekerekített téglalap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10" name="Egy oldalon két sarkán kerekített téglalap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</p:grpSp>
      <p:grpSp>
        <p:nvGrpSpPr>
          <p:cNvPr id="15" name="bottom graphic"/>
          <p:cNvGrpSpPr/>
          <p:nvPr/>
        </p:nvGrpSpPr>
        <p:grpSpPr>
          <a:xfrm>
            <a:off x="0" y="5395517"/>
            <a:ext cx="12188825" cy="1462483"/>
            <a:chOff x="0" y="4046638"/>
            <a:chExt cx="9144000" cy="1096862"/>
          </a:xfrm>
        </p:grpSpPr>
        <p:sp>
          <p:nvSpPr>
            <p:cNvPr id="16" name="Szabadkézi sokszög 15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17" name="Téglalap 72"/>
            <p:cNvSpPr/>
            <p:nvPr/>
          </p:nvSpPr>
          <p:spPr bwMode="ltGray">
            <a:xfrm rot="5400000">
              <a:off x="4023569" y="23069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hu-HU" noProof="0" dirty="0"/>
            </a:p>
          </p:txBody>
        </p:sp>
      </p:grpSp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9751060" y="1150514"/>
            <a:ext cx="1828324" cy="5021685"/>
          </a:xfrm>
        </p:spPr>
        <p:txBody>
          <a:bodyPr vert="eaVert"/>
          <a:lstStyle/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18882" y="1150514"/>
            <a:ext cx="8227457" cy="5021685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BD0D-E0B1-4CED-AC65-708AC79EB9CD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8164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EA6D-DF0B-4D4B-B359-5F1D1D0E30A4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43515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quares"/>
          <p:cNvGrpSpPr/>
          <p:nvPr/>
        </p:nvGrpSpPr>
        <p:grpSpPr>
          <a:xfrm>
            <a:off x="0" y="3124415"/>
            <a:ext cx="1622332" cy="805061"/>
            <a:chOff x="0" y="2343311"/>
            <a:chExt cx="1217066" cy="603796"/>
          </a:xfrm>
        </p:grpSpPr>
        <p:sp>
          <p:nvSpPr>
            <p:cNvPr id="8" name="Lekerekített téglalap 7"/>
            <p:cNvSpPr/>
            <p:nvPr/>
          </p:nvSpPr>
          <p:spPr>
            <a:xfrm>
              <a:off x="787514" y="2347123"/>
              <a:ext cx="429552" cy="59998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9" name="Lekerekített téglalap 8"/>
            <p:cNvSpPr/>
            <p:nvPr/>
          </p:nvSpPr>
          <p:spPr>
            <a:xfrm>
              <a:off x="286370" y="2347123"/>
              <a:ext cx="429552" cy="59998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10" name="Egy oldalon két sarkán kerekített téglalap 9"/>
            <p:cNvSpPr/>
            <p:nvPr/>
          </p:nvSpPr>
          <p:spPr>
            <a:xfrm rot="5400000">
              <a:off x="-192604" y="2535915"/>
              <a:ext cx="599986" cy="214778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</p:grpSp>
      <p:grpSp>
        <p:nvGrpSpPr>
          <p:cNvPr id="19" name="bottom graphic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0" name="Szabadkézi sokszög 19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21" name="Téglalap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hu-HU" noProof="0" dirty="0"/>
            </a:p>
          </p:txBody>
        </p: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828324" y="1932518"/>
            <a:ext cx="9141619" cy="2105367"/>
          </a:xfrm>
        </p:spPr>
        <p:txBody>
          <a:bodyPr anchor="b">
            <a:normAutofit/>
          </a:bodyPr>
          <a:lstStyle>
            <a:lvl1pPr algn="l">
              <a:defRPr sz="6000" b="0" cap="none" baseline="0"/>
            </a:lvl1pPr>
          </a:lstStyle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828324" y="4084264"/>
            <a:ext cx="9141619" cy="933297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noProof="0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EDB99-15BC-4479-BAC5-1E502E66917A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43569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18882" y="1600200"/>
            <a:ext cx="4875530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094412" y="1600200"/>
            <a:ext cx="4875530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C2A3-CD19-48AB-9F64-ECCF75182EDD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29779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18882" y="1596571"/>
            <a:ext cx="4875530" cy="816429"/>
          </a:xfrm>
        </p:spPr>
        <p:txBody>
          <a:bodyPr anchor="ctr">
            <a:norm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hu-HU" noProof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218882" y="2413000"/>
            <a:ext cx="4875530" cy="375919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094412" y="1596571"/>
            <a:ext cx="4875530" cy="816429"/>
          </a:xfrm>
        </p:spPr>
        <p:txBody>
          <a:bodyPr anchor="ctr">
            <a:norm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hu-HU" noProof="0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094412" y="2413000"/>
            <a:ext cx="4875530" cy="375919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E8C1-7C87-4705-AB97-8CD17D208E3F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48703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24E-DF92-4841-B9B9-DD11AA239B85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96903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bottom graphic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9" name="Szabadkézi sokszög 8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10" name="Téglalap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hu-HU" noProof="0" dirty="0"/>
            </a:p>
          </p:txBody>
        </p:sp>
      </p:grp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3AE1-4360-4D5B-BDBC-656B872DD533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222539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75530" y="1600200"/>
            <a:ext cx="6094413" cy="45720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218883" y="1600202"/>
            <a:ext cx="3453500" cy="4571999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hu-HU" noProof="0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0708-46A4-4851-883E-8DFB8939107E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48396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 noProof="0" smtClean="0"/>
              <a:t>Mintacím szerkesztése</a:t>
            </a:r>
            <a:endParaRPr lang="hu-HU" noProof="0" dirty="0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218887" y="1600200"/>
            <a:ext cx="6703850" cy="3657600"/>
          </a:xfrm>
          <a:prstGeom prst="roundRect">
            <a:avLst>
              <a:gd name="adj" fmla="val 3098"/>
            </a:avLst>
          </a:prstGeom>
        </p:spPr>
        <p:txBody>
          <a:bodyPr>
            <a:normAutofit/>
          </a:bodyPr>
          <a:lstStyle>
            <a:lvl1pPr marL="0" indent="0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hu-HU" noProof="0" smtClean="0"/>
              <a:t>Kép beszúrásához kattintson az ikonra</a:t>
            </a:r>
            <a:endParaRPr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125883" y="1600200"/>
            <a:ext cx="2844059" cy="3759200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hu-HU" noProof="0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EFFC-86AE-4294-A319-CAFC2651994B}" type="datetime1">
              <a:rPr lang="hu-HU" noProof="0" smtClean="0"/>
              <a:t>2017. 05. 05.</a:t>
            </a:fld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hu-HU" noProof="0" smtClean="0"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44298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bottom graphic"/>
          <p:cNvGrpSpPr/>
          <p:nvPr/>
        </p:nvGrpSpPr>
        <p:grpSpPr>
          <a:xfrm>
            <a:off x="0" y="5409216"/>
            <a:ext cx="12188825" cy="1462483"/>
            <a:chOff x="0" y="4056912"/>
            <a:chExt cx="9144000" cy="1096862"/>
          </a:xfrm>
        </p:grpSpPr>
        <p:sp>
          <p:nvSpPr>
            <p:cNvPr id="21" name="Szabadkézi sokszög 20"/>
            <p:cNvSpPr/>
            <p:nvPr/>
          </p:nvSpPr>
          <p:spPr bwMode="ltGray">
            <a:xfrm rot="5400000">
              <a:off x="4119794" y="119293"/>
              <a:ext cx="904412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18" name="Téglalap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hu-HU" noProof="0" dirty="0"/>
            </a:p>
          </p:txBody>
        </p:sp>
      </p:grpSp>
      <p:grpSp>
        <p:nvGrpSpPr>
          <p:cNvPr id="7" name="squares"/>
          <p:cNvGrpSpPr/>
          <p:nvPr/>
        </p:nvGrpSpPr>
        <p:grpSpPr>
          <a:xfrm>
            <a:off x="1" y="800551"/>
            <a:ext cx="1063023" cy="524183"/>
            <a:chOff x="0" y="452558"/>
            <a:chExt cx="914400" cy="524182"/>
          </a:xfrm>
        </p:grpSpPr>
        <p:sp>
          <p:nvSpPr>
            <p:cNvPr id="8" name="Lekerekített téglalap 7"/>
            <p:cNvSpPr/>
            <p:nvPr/>
          </p:nvSpPr>
          <p:spPr>
            <a:xfrm>
              <a:off x="591671" y="452558"/>
              <a:ext cx="322729" cy="524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9" name="Lekerekített téglalap 8"/>
            <p:cNvSpPr/>
            <p:nvPr/>
          </p:nvSpPr>
          <p:spPr>
            <a:xfrm>
              <a:off x="215154" y="452558"/>
              <a:ext cx="322729" cy="524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  <p:sp>
          <p:nvSpPr>
            <p:cNvPr id="10" name="Egy oldalon két sarkán kerekített téglalap 9"/>
            <p:cNvSpPr/>
            <p:nvPr/>
          </p:nvSpPr>
          <p:spPr>
            <a:xfrm rot="5400000">
              <a:off x="-181408" y="633966"/>
              <a:ext cx="524182" cy="161366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noProof="0" dirty="0"/>
            </a:p>
          </p:txBody>
        </p:sp>
      </p:grp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1218883" y="6448425"/>
            <a:ext cx="8288401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hu-HU" noProof="0" dirty="0"/>
          </a:p>
        </p:txBody>
      </p:sp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1218883" y="152400"/>
            <a:ext cx="9751060" cy="1295400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18883" y="1600200"/>
            <a:ext cx="9751060" cy="45720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hu-HU" noProof="0" dirty="0" smtClean="0"/>
              <a:t>Mintaszöveg szerkesztése</a:t>
            </a:r>
          </a:p>
          <a:p>
            <a:pPr lvl="1"/>
            <a:r>
              <a:rPr lang="hu-HU" noProof="0" dirty="0" smtClean="0"/>
              <a:t>Második szint</a:t>
            </a:r>
          </a:p>
          <a:p>
            <a:pPr lvl="2"/>
            <a:r>
              <a:rPr lang="hu-HU" noProof="0" dirty="0" smtClean="0"/>
              <a:t>Harmadik szint</a:t>
            </a:r>
          </a:p>
          <a:p>
            <a:pPr lvl="3"/>
            <a:r>
              <a:rPr lang="hu-HU" noProof="0" dirty="0" smtClean="0"/>
              <a:t>Negyedik szint</a:t>
            </a:r>
          </a:p>
          <a:p>
            <a:pPr lvl="4"/>
            <a:r>
              <a:rPr lang="hu-HU" noProof="0" dirty="0" smtClean="0"/>
              <a:t>Ötödik szint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9547913" y="6448425"/>
            <a:ext cx="1422030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29E8617-6EA8-4B97-A5E8-E18E98765EE2}" type="datetime1">
              <a:rPr lang="hu-HU" noProof="0" smtClean="0"/>
              <a:pPr/>
              <a:t>2017. 05. 05.</a:t>
            </a:fld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11071516" y="6448425"/>
            <a:ext cx="812588" cy="180976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4C99D79-8A4B-4031-B1E0-AF26F8EDF2BC}" type="slidenum">
              <a:rPr lang="hu-HU" noProof="0" smtClean="0"/>
              <a:pPr/>
              <a:t>‹#›</a:t>
            </a:fld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782682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55772" indent="-304747" algn="l" defTabSz="1218987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7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8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88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87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0108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619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129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845940" y="836712"/>
            <a:ext cx="9141619" cy="1676400"/>
          </a:xfrm>
        </p:spPr>
        <p:txBody>
          <a:bodyPr/>
          <a:lstStyle/>
          <a:p>
            <a:pPr algn="l" defTabSz="1216152">
              <a:lnSpc>
                <a:spcPct val="8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0000"/>
                </a:solidFill>
                <a:latin typeface="Constantia"/>
              </a:rPr>
              <a:t>Étlap </a:t>
            </a:r>
            <a:br>
              <a:rPr lang="hu-HU" dirty="0" smtClean="0">
                <a:solidFill>
                  <a:srgbClr val="000000"/>
                </a:solidFill>
                <a:latin typeface="Constantia"/>
              </a:rPr>
            </a:br>
            <a:r>
              <a:rPr lang="hu-HU" sz="2400" dirty="0" smtClean="0">
                <a:solidFill>
                  <a:srgbClr val="000000"/>
                </a:solidFill>
                <a:latin typeface="Constantia"/>
              </a:rPr>
              <a:t>olyan űrhajós számára, aki folyton ideges és csontritkulása van</a:t>
            </a:r>
            <a:endParaRPr lang="hu-HU" sz="2400" b="0" i="0" dirty="0">
              <a:solidFill>
                <a:srgbClr val="000000"/>
              </a:solidFill>
              <a:latin typeface="Constanti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1835050"/>
      </p:ext>
    </p:extLst>
  </p:cSld>
  <p:clrMapOvr>
    <a:masterClrMapping/>
  </p:clrMapOvr>
  <p:transition spd="slow" advTm="4834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1216152">
              <a:spcBef>
                <a:spcPts val="0"/>
              </a:spcBef>
              <a:buNone/>
            </a:pPr>
            <a:r>
              <a:rPr lang="hu-HU" sz="3600" b="0" i="0" dirty="0" smtClean="0">
                <a:solidFill>
                  <a:srgbClr val="000000"/>
                </a:solidFill>
                <a:latin typeface="Constantia"/>
                <a:ea typeface="+mj-ea"/>
                <a:cs typeface="+mj-cs"/>
              </a:rPr>
              <a:t>Étkezési táblázat</a:t>
            </a:r>
            <a:endParaRPr lang="hu-HU" sz="3600" b="0" i="0" dirty="0">
              <a:solidFill>
                <a:srgbClr val="000000"/>
              </a:solidFill>
              <a:latin typeface="Constantia"/>
              <a:ea typeface="+mj-ea"/>
              <a:cs typeface="+mj-cs"/>
            </a:endParaRPr>
          </a:p>
        </p:txBody>
      </p:sp>
      <p:graphicFrame>
        <p:nvGraphicFramePr>
          <p:cNvPr id="2" name="Tartalom helye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069529"/>
              </p:ext>
            </p:extLst>
          </p:nvPr>
        </p:nvGraphicFramePr>
        <p:xfrm>
          <a:off x="1219200" y="1600200"/>
          <a:ext cx="9750426" cy="3661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071">
                  <a:extLst>
                    <a:ext uri="{9D8B030D-6E8A-4147-A177-3AD203B41FA5}">
                      <a16:colId xmlns:a16="http://schemas.microsoft.com/office/drawing/2014/main" val="746569233"/>
                    </a:ext>
                  </a:extLst>
                </a:gridCol>
                <a:gridCol w="1625071">
                  <a:extLst>
                    <a:ext uri="{9D8B030D-6E8A-4147-A177-3AD203B41FA5}">
                      <a16:colId xmlns:a16="http://schemas.microsoft.com/office/drawing/2014/main" val="3375475737"/>
                    </a:ext>
                  </a:extLst>
                </a:gridCol>
                <a:gridCol w="1625071">
                  <a:extLst>
                    <a:ext uri="{9D8B030D-6E8A-4147-A177-3AD203B41FA5}">
                      <a16:colId xmlns:a16="http://schemas.microsoft.com/office/drawing/2014/main" val="3969103166"/>
                    </a:ext>
                  </a:extLst>
                </a:gridCol>
                <a:gridCol w="1625071">
                  <a:extLst>
                    <a:ext uri="{9D8B030D-6E8A-4147-A177-3AD203B41FA5}">
                      <a16:colId xmlns:a16="http://schemas.microsoft.com/office/drawing/2014/main" val="1048771040"/>
                    </a:ext>
                  </a:extLst>
                </a:gridCol>
                <a:gridCol w="1687296">
                  <a:extLst>
                    <a:ext uri="{9D8B030D-6E8A-4147-A177-3AD203B41FA5}">
                      <a16:colId xmlns:a16="http://schemas.microsoft.com/office/drawing/2014/main" val="3272563424"/>
                    </a:ext>
                  </a:extLst>
                </a:gridCol>
                <a:gridCol w="1562846">
                  <a:extLst>
                    <a:ext uri="{9D8B030D-6E8A-4147-A177-3AD203B41FA5}">
                      <a16:colId xmlns:a16="http://schemas.microsoft.com/office/drawing/2014/main" val="3478251819"/>
                    </a:ext>
                  </a:extLst>
                </a:gridCol>
              </a:tblGrid>
              <a:tr h="460648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Hétfő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Kedd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Szerda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Csütörtök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Péntek</a:t>
                      </a:r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411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Reggeli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Vajkrémes kenyér uborkával</a:t>
                      </a:r>
                    </a:p>
                    <a:p>
                      <a:r>
                        <a:rPr lang="hu-HU" sz="1200" dirty="0" smtClean="0"/>
                        <a:t>Tea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Kukoricapehely</a:t>
                      </a:r>
                      <a:r>
                        <a:rPr lang="hu-HU" sz="1200" baseline="0" dirty="0" smtClean="0"/>
                        <a:t> tejjel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Parizeres kenyér kígyóuborkával</a:t>
                      </a:r>
                    </a:p>
                    <a:p>
                      <a:r>
                        <a:rPr lang="hu-HU" sz="1200" dirty="0" smtClean="0"/>
                        <a:t>Tea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Virsli zsemlével</a:t>
                      </a:r>
                    </a:p>
                    <a:p>
                      <a:r>
                        <a:rPr lang="hu-HU" sz="1200" dirty="0" smtClean="0"/>
                        <a:t>Tea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Sajtkrémes</a:t>
                      </a:r>
                      <a:r>
                        <a:rPr lang="hu-HU" sz="1200" baseline="0" dirty="0" smtClean="0"/>
                        <a:t> kenyér uborkával</a:t>
                      </a:r>
                    </a:p>
                    <a:p>
                      <a:r>
                        <a:rPr lang="hu-HU" sz="1200" baseline="0" dirty="0" smtClean="0"/>
                        <a:t>Tea</a:t>
                      </a:r>
                      <a:endParaRPr lang="hu-H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22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Tízórai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Gabonagolyó tejjel</a:t>
                      </a:r>
                    </a:p>
                    <a:p>
                      <a:r>
                        <a:rPr lang="hu-HU" sz="1200" dirty="0" smtClean="0"/>
                        <a:t>Csokoládé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Margarinos kifli paprikával</a:t>
                      </a:r>
                    </a:p>
                    <a:p>
                      <a:r>
                        <a:rPr lang="hu-HU" sz="1200" dirty="0" smtClean="0"/>
                        <a:t>Tea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Fahéjas-gyümölcsös gabonapehely</a:t>
                      </a:r>
                      <a:r>
                        <a:rPr lang="hu-HU" sz="1200" baseline="0" dirty="0" smtClean="0"/>
                        <a:t> joghurttal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Csokis</a:t>
                      </a:r>
                      <a:r>
                        <a:rPr lang="hu-HU" sz="1200" baseline="0" dirty="0" smtClean="0"/>
                        <a:t> müzli joghurttal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Margarinos</a:t>
                      </a:r>
                      <a:r>
                        <a:rPr lang="hu-HU" sz="1200" baseline="0" dirty="0" smtClean="0"/>
                        <a:t> kifli szalámival</a:t>
                      </a:r>
                      <a:endParaRPr lang="hu-H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851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Ebéd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Sertés szelet rizibizivel</a:t>
                      </a:r>
                    </a:p>
                    <a:p>
                      <a:r>
                        <a:rPr lang="hu-HU" sz="1200" dirty="0" smtClean="0"/>
                        <a:t>Savanyúság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Rántott leves</a:t>
                      </a:r>
                    </a:p>
                    <a:p>
                      <a:r>
                        <a:rPr lang="hu-HU" sz="1200" dirty="0" smtClean="0"/>
                        <a:t>Sült csirkemell vadasmártással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Zöldségleves</a:t>
                      </a:r>
                    </a:p>
                    <a:p>
                      <a:r>
                        <a:rPr lang="hu-HU" sz="1200" dirty="0" smtClean="0"/>
                        <a:t>Krumplifőzelék fasírozottal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Zellerleves</a:t>
                      </a:r>
                    </a:p>
                    <a:p>
                      <a:r>
                        <a:rPr lang="hu-HU" sz="1200" dirty="0" smtClean="0"/>
                        <a:t>Csirkemell rizzsel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Borsóleves</a:t>
                      </a:r>
                    </a:p>
                    <a:p>
                      <a:r>
                        <a:rPr lang="hu-HU" sz="1200" dirty="0" smtClean="0"/>
                        <a:t>Szilvás</a:t>
                      </a:r>
                      <a:r>
                        <a:rPr lang="hu-HU" sz="1200" baseline="0" dirty="0" smtClean="0"/>
                        <a:t> gombóc</a:t>
                      </a:r>
                      <a:endParaRPr lang="hu-H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7432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Uzsonna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Margarinos zsemle</a:t>
                      </a:r>
                    </a:p>
                    <a:p>
                      <a:r>
                        <a:rPr lang="hu-HU" sz="1200" dirty="0" smtClean="0"/>
                        <a:t>Alma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Müzliszelet</a:t>
                      </a:r>
                    </a:p>
                    <a:p>
                      <a:r>
                        <a:rPr lang="hu-HU" sz="1200" dirty="0" smtClean="0"/>
                        <a:t>Alma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Szalámis zsemle</a:t>
                      </a:r>
                    </a:p>
                    <a:p>
                      <a:r>
                        <a:rPr lang="hu-HU" sz="1200" dirty="0" smtClean="0"/>
                        <a:t>Narancs</a:t>
                      </a:r>
                    </a:p>
                    <a:p>
                      <a:r>
                        <a:rPr lang="hu-HU" sz="1200" dirty="0" smtClean="0"/>
                        <a:t>Tej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Müzliszelet </a:t>
                      </a:r>
                    </a:p>
                    <a:p>
                      <a:r>
                        <a:rPr lang="hu-HU" sz="1200" dirty="0" smtClean="0"/>
                        <a:t>Alma</a:t>
                      </a:r>
                    </a:p>
                    <a:p>
                      <a:r>
                        <a:rPr lang="hu-HU" sz="1200" dirty="0" smtClean="0"/>
                        <a:t>Víz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Gabonapehely tejjel</a:t>
                      </a:r>
                      <a:endParaRPr lang="hu-H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513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 smtClean="0"/>
                        <a:t>Vacsora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Sajttal töltött pulykamell salátával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Kenyér felvágottal és uborkával</a:t>
                      </a:r>
                    </a:p>
                    <a:p>
                      <a:r>
                        <a:rPr lang="hu-HU" sz="1200" dirty="0" smtClean="0"/>
                        <a:t>Tea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Gyros</a:t>
                      </a:r>
                    </a:p>
                    <a:p>
                      <a:r>
                        <a:rPr lang="hu-HU" sz="1200" dirty="0" smtClean="0"/>
                        <a:t>Gyümölcslé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Kenyér paprikával</a:t>
                      </a:r>
                    </a:p>
                    <a:p>
                      <a:r>
                        <a:rPr lang="hu-HU" sz="1200" dirty="0" smtClean="0"/>
                        <a:t>Tea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 smtClean="0"/>
                        <a:t>Tojásrántotta</a:t>
                      </a:r>
                      <a:r>
                        <a:rPr lang="hu-HU" sz="1200" baseline="0" dirty="0" smtClean="0"/>
                        <a:t> kenyérrel</a:t>
                      </a:r>
                    </a:p>
                    <a:p>
                      <a:r>
                        <a:rPr lang="hu-HU" sz="1200" baseline="0" dirty="0" smtClean="0"/>
                        <a:t>Tea</a:t>
                      </a:r>
                      <a:endParaRPr lang="hu-H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9128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041341814"/>
      </p:ext>
    </p:extLst>
  </p:cSld>
  <p:clrMapOvr>
    <a:masterClrMapping/>
  </p:clrMapOvr>
  <p:transition spd="slow" advTm="3036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Hétfő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b="1" u="sng" dirty="0" smtClean="0"/>
              <a:t>Reggeli:</a:t>
            </a:r>
            <a:r>
              <a:rPr lang="hu-HU" sz="2000" dirty="0" smtClean="0"/>
              <a:t> vajkrémes </a:t>
            </a:r>
            <a:r>
              <a:rPr lang="hu-HU" sz="2000" dirty="0"/>
              <a:t>kenyér </a:t>
            </a:r>
            <a:r>
              <a:rPr lang="hu-HU" sz="2000" dirty="0" smtClean="0"/>
              <a:t>uborkával, tea</a:t>
            </a:r>
          </a:p>
          <a:p>
            <a:r>
              <a:rPr lang="hu-HU" sz="2000" b="1" u="sng" dirty="0" smtClean="0"/>
              <a:t>Tízórai:</a:t>
            </a:r>
            <a:r>
              <a:rPr lang="hu-HU" sz="2000" dirty="0" smtClean="0"/>
              <a:t> gabonagolyó tejjel, csokoládé</a:t>
            </a:r>
          </a:p>
          <a:p>
            <a:r>
              <a:rPr lang="hu-HU" sz="2000" b="1" u="sng" dirty="0" smtClean="0"/>
              <a:t>Ebéd:</a:t>
            </a:r>
            <a:r>
              <a:rPr lang="hu-HU" sz="2000" dirty="0" smtClean="0"/>
              <a:t> </a:t>
            </a:r>
            <a:r>
              <a:rPr lang="hu-HU" sz="2000" dirty="0"/>
              <a:t>s</a:t>
            </a:r>
            <a:r>
              <a:rPr lang="hu-HU" sz="2000" dirty="0" smtClean="0"/>
              <a:t>ertés </a:t>
            </a:r>
            <a:r>
              <a:rPr lang="hu-HU" sz="2000" dirty="0"/>
              <a:t>szelet </a:t>
            </a:r>
            <a:r>
              <a:rPr lang="hu-HU" sz="2000" dirty="0" smtClean="0"/>
              <a:t>rizibizivel, savanyúság</a:t>
            </a:r>
            <a:endParaRPr lang="hu-HU" sz="2000" b="1" u="sng" dirty="0"/>
          </a:p>
          <a:p>
            <a:r>
              <a:rPr lang="hu-HU" sz="2000" b="1" u="sng" dirty="0" smtClean="0"/>
              <a:t>Uzsonna:</a:t>
            </a:r>
            <a:r>
              <a:rPr lang="hu-HU" sz="2000" dirty="0" smtClean="0"/>
              <a:t> margarinos zsemle, alma</a:t>
            </a:r>
            <a:endParaRPr lang="hu-HU" sz="2000" b="1" u="sng" dirty="0" smtClean="0"/>
          </a:p>
          <a:p>
            <a:r>
              <a:rPr lang="hu-HU" sz="2000" b="1" u="sng" dirty="0" smtClean="0"/>
              <a:t>Vacsora:</a:t>
            </a:r>
            <a:r>
              <a:rPr lang="hu-HU" sz="2000" dirty="0" smtClean="0"/>
              <a:t> </a:t>
            </a:r>
            <a:r>
              <a:rPr lang="hu-HU" sz="2000" dirty="0"/>
              <a:t>Sajttal töltött pulykamell salátával</a:t>
            </a:r>
          </a:p>
          <a:p>
            <a:endParaRPr lang="hu-HU" sz="2000" b="1" u="sng" dirty="0"/>
          </a:p>
          <a:p>
            <a:endParaRPr lang="hu-HU" sz="2000" b="1" u="sng" dirty="0"/>
          </a:p>
        </p:txBody>
      </p:sp>
      <p:pic>
        <p:nvPicPr>
          <p:cNvPr id="4" name="Kép 3" descr="Recept: Mangós-narancsos &lt;strong&gt;pulykamell&lt;/strong&gt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564" y="2996952"/>
            <a:ext cx="2987824" cy="22408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36623900"/>
      </p:ext>
    </p:extLst>
  </p:cSld>
  <p:clrMapOvr>
    <a:masterClrMapping/>
  </p:clrMapOvr>
  <p:transition spd="slow" advTm="9854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Kedd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b="1" u="sng" dirty="0" smtClean="0"/>
              <a:t>Reggeli: </a:t>
            </a:r>
            <a:r>
              <a:rPr lang="hu-HU" sz="2000" dirty="0" smtClean="0"/>
              <a:t>kukoricapehely tejjel </a:t>
            </a:r>
          </a:p>
          <a:p>
            <a:r>
              <a:rPr lang="hu-HU" sz="2000" b="1" u="sng" dirty="0" smtClean="0"/>
              <a:t>Tízórai:</a:t>
            </a:r>
            <a:r>
              <a:rPr lang="hu-HU" sz="2000" dirty="0" smtClean="0"/>
              <a:t> margarinos </a:t>
            </a:r>
            <a:r>
              <a:rPr lang="hu-HU" sz="2000" dirty="0"/>
              <a:t>kifli </a:t>
            </a:r>
            <a:r>
              <a:rPr lang="hu-HU" sz="2000" dirty="0" smtClean="0"/>
              <a:t>paprikával, tea</a:t>
            </a:r>
            <a:endParaRPr lang="hu-HU" sz="2000" b="1" u="sng" dirty="0" smtClean="0"/>
          </a:p>
          <a:p>
            <a:r>
              <a:rPr lang="hu-HU" sz="2000" b="1" u="sng" dirty="0" smtClean="0"/>
              <a:t>Ebéd:</a:t>
            </a:r>
            <a:r>
              <a:rPr lang="hu-HU" sz="2000" dirty="0" smtClean="0"/>
              <a:t> rántott leves, sült </a:t>
            </a:r>
            <a:r>
              <a:rPr lang="hu-HU" sz="2000" dirty="0"/>
              <a:t>csirkemell </a:t>
            </a:r>
            <a:r>
              <a:rPr lang="hu-HU" sz="2000" dirty="0" smtClean="0"/>
              <a:t>vadasmártással</a:t>
            </a:r>
          </a:p>
          <a:p>
            <a:r>
              <a:rPr lang="hu-HU" sz="2000" b="1" u="sng" dirty="0" smtClean="0"/>
              <a:t>Uzsonna:</a:t>
            </a:r>
            <a:r>
              <a:rPr lang="hu-HU" sz="2000" dirty="0" smtClean="0"/>
              <a:t> müzliszelet, alma</a:t>
            </a:r>
          </a:p>
          <a:p>
            <a:r>
              <a:rPr lang="hu-HU" sz="2000" b="1" u="sng" dirty="0" smtClean="0"/>
              <a:t>Vacsora:</a:t>
            </a:r>
            <a:r>
              <a:rPr lang="hu-HU" sz="2000" dirty="0" smtClean="0"/>
              <a:t> kenyér </a:t>
            </a:r>
            <a:r>
              <a:rPr lang="hu-HU" sz="2000" dirty="0"/>
              <a:t>felvágottal és </a:t>
            </a:r>
            <a:r>
              <a:rPr lang="hu-HU" sz="2000" dirty="0" smtClean="0"/>
              <a:t>uborkával, tea</a:t>
            </a:r>
            <a:endParaRPr lang="hu-HU" sz="2000" dirty="0"/>
          </a:p>
          <a:p>
            <a:endParaRPr lang="hu-HU" sz="2000" b="1" u="sng" dirty="0"/>
          </a:p>
          <a:p>
            <a:endParaRPr lang="hu-HU" sz="2000" b="1" u="sng" dirty="0"/>
          </a:p>
        </p:txBody>
      </p:sp>
      <p:pic>
        <p:nvPicPr>
          <p:cNvPr id="4" name="Kép 3" descr="Szinte mindenki ismeri, talán a többség fogyasztja is [1], mégis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4532" y="3573016"/>
            <a:ext cx="3584408" cy="13620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4806872"/>
      </p:ext>
    </p:extLst>
  </p:cSld>
  <p:clrMapOvr>
    <a:masterClrMapping/>
  </p:clrMapOvr>
  <p:transition spd="slow" advTm="8784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Szerda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b="1" u="sng" dirty="0" smtClean="0"/>
              <a:t>Reggeli:</a:t>
            </a:r>
            <a:r>
              <a:rPr lang="hu-HU" sz="2000" dirty="0" smtClean="0"/>
              <a:t> parizeres kenyér kígyóuborkával, tea</a:t>
            </a:r>
            <a:endParaRPr lang="hu-HU" sz="2000" b="1" u="sng" dirty="0" smtClean="0"/>
          </a:p>
          <a:p>
            <a:r>
              <a:rPr lang="hu-HU" sz="2000" b="1" u="sng" dirty="0" smtClean="0"/>
              <a:t>Tízórai:</a:t>
            </a:r>
            <a:r>
              <a:rPr lang="hu-HU" sz="2000" dirty="0" smtClean="0"/>
              <a:t> fahéjas-gyümölcsös gabonapehely joghurttal</a:t>
            </a:r>
            <a:endParaRPr lang="hu-HU" sz="2000" b="1" u="sng" dirty="0" smtClean="0"/>
          </a:p>
          <a:p>
            <a:r>
              <a:rPr lang="hu-HU" sz="2000" b="1" u="sng" dirty="0" smtClean="0"/>
              <a:t>Ebéd:</a:t>
            </a:r>
            <a:r>
              <a:rPr lang="hu-HU" sz="2000" dirty="0" smtClean="0"/>
              <a:t> </a:t>
            </a:r>
            <a:r>
              <a:rPr lang="hu-HU" sz="2000" dirty="0" smtClean="0"/>
              <a:t>zöldségleves, </a:t>
            </a:r>
            <a:r>
              <a:rPr lang="hu-HU" sz="2000" dirty="0" smtClean="0"/>
              <a:t>krumpli főzelék fasírttal</a:t>
            </a:r>
          </a:p>
          <a:p>
            <a:r>
              <a:rPr lang="hu-HU" sz="2000" b="1" u="sng" dirty="0" smtClean="0"/>
              <a:t>Uzsonna:</a:t>
            </a:r>
            <a:r>
              <a:rPr lang="hu-HU" sz="2000" dirty="0" smtClean="0"/>
              <a:t> szalámis </a:t>
            </a:r>
            <a:r>
              <a:rPr lang="hu-HU" sz="2000" dirty="0" smtClean="0"/>
              <a:t>zsemle, narancs, </a:t>
            </a:r>
            <a:r>
              <a:rPr lang="hu-HU" sz="2000" dirty="0" smtClean="0"/>
              <a:t>tej</a:t>
            </a:r>
          </a:p>
          <a:p>
            <a:r>
              <a:rPr lang="hu-HU" sz="2000" b="1" u="sng" dirty="0" smtClean="0"/>
              <a:t>Vacsora:</a:t>
            </a:r>
            <a:r>
              <a:rPr lang="hu-HU" sz="2000" dirty="0" smtClean="0"/>
              <a:t> </a:t>
            </a:r>
            <a:r>
              <a:rPr lang="hu-HU" sz="2000" dirty="0" smtClean="0"/>
              <a:t>gyros, </a:t>
            </a:r>
            <a:r>
              <a:rPr lang="hu-HU" sz="2000" dirty="0" smtClean="0"/>
              <a:t>gyümölcslé</a:t>
            </a:r>
            <a:endParaRPr lang="hu-HU" sz="2000" u="sng" dirty="0"/>
          </a:p>
          <a:p>
            <a:endParaRPr lang="hu-HU" sz="2000" b="1" u="sng" dirty="0"/>
          </a:p>
        </p:txBody>
      </p:sp>
      <p:pic>
        <p:nvPicPr>
          <p:cNvPr id="4" name="Kép 3" descr="beef &lt;strong&gt;gyros&lt;/strong&gt; courtesy of taste of home beef &lt;strong&gt;gyros&lt;/strong&gt; 1 cup ranch salad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500" y="3212976"/>
            <a:ext cx="2856360" cy="20402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1801434"/>
      </p:ext>
    </p:extLst>
  </p:cSld>
  <p:clrMapOvr>
    <a:masterClrMapping/>
  </p:clrMapOvr>
  <p:transition spd="slow" advTm="7277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Csütörtök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000" b="1" u="sng" dirty="0" smtClean="0"/>
              <a:t>Reggeli:</a:t>
            </a:r>
            <a:r>
              <a:rPr lang="hu-HU" sz="2000" dirty="0" smtClean="0"/>
              <a:t> </a:t>
            </a:r>
            <a:r>
              <a:rPr lang="hu-HU" sz="2000" dirty="0" smtClean="0"/>
              <a:t>v</a:t>
            </a:r>
            <a:r>
              <a:rPr lang="hu-HU" sz="2000" dirty="0" smtClean="0"/>
              <a:t>irsli zsemlével, tea</a:t>
            </a:r>
            <a:endParaRPr lang="hu-HU" sz="2000" dirty="0"/>
          </a:p>
          <a:p>
            <a:r>
              <a:rPr lang="hu-HU" sz="2000" b="1" u="sng" dirty="0" smtClean="0"/>
              <a:t>Tízórai:</a:t>
            </a:r>
            <a:r>
              <a:rPr lang="hu-HU" sz="2000" dirty="0"/>
              <a:t> </a:t>
            </a:r>
            <a:r>
              <a:rPr lang="hu-HU" sz="2000" dirty="0" smtClean="0"/>
              <a:t>csokis </a:t>
            </a:r>
            <a:r>
              <a:rPr lang="hu-HU" sz="2000" dirty="0"/>
              <a:t>müzli </a:t>
            </a:r>
            <a:r>
              <a:rPr lang="hu-HU" sz="2000" dirty="0" smtClean="0"/>
              <a:t>joghurttal</a:t>
            </a:r>
            <a:endParaRPr lang="hu-HU" sz="2000" b="1" u="sng" dirty="0" smtClean="0"/>
          </a:p>
          <a:p>
            <a:r>
              <a:rPr lang="hu-HU" sz="2000" b="1" u="sng" dirty="0" smtClean="0"/>
              <a:t>Ebéd:</a:t>
            </a:r>
            <a:r>
              <a:rPr lang="hu-HU" sz="2000" dirty="0" smtClean="0"/>
              <a:t> </a:t>
            </a:r>
            <a:r>
              <a:rPr lang="hu-HU" sz="2000" dirty="0" smtClean="0"/>
              <a:t>zellerleves, </a:t>
            </a:r>
            <a:r>
              <a:rPr lang="hu-HU" sz="2000" dirty="0" smtClean="0"/>
              <a:t>csirkemell rizzsel</a:t>
            </a:r>
          </a:p>
          <a:p>
            <a:r>
              <a:rPr lang="hu-HU" sz="2000" b="1" u="sng" dirty="0" smtClean="0"/>
              <a:t>Uzsonna:</a:t>
            </a:r>
            <a:r>
              <a:rPr lang="hu-HU" sz="2000" dirty="0" smtClean="0"/>
              <a:t> müzli </a:t>
            </a:r>
            <a:r>
              <a:rPr lang="hu-HU" sz="2000" dirty="0" smtClean="0"/>
              <a:t>szelet, alma, </a:t>
            </a:r>
            <a:r>
              <a:rPr lang="hu-HU" sz="2000" dirty="0" smtClean="0"/>
              <a:t>víz</a:t>
            </a:r>
          </a:p>
          <a:p>
            <a:r>
              <a:rPr lang="hu-HU" sz="2000" b="1" u="sng" dirty="0" smtClean="0"/>
              <a:t>Vacsora:</a:t>
            </a:r>
            <a:r>
              <a:rPr lang="hu-HU" sz="2000" dirty="0" smtClean="0"/>
              <a:t> kenyér </a:t>
            </a:r>
            <a:r>
              <a:rPr lang="hu-HU" sz="2000" dirty="0" smtClean="0"/>
              <a:t>paprikával</a:t>
            </a:r>
            <a:r>
              <a:rPr lang="hu-HU" sz="2000" b="1" dirty="0" smtClean="0"/>
              <a:t>, </a:t>
            </a:r>
            <a:r>
              <a:rPr lang="hu-HU" sz="2000" dirty="0" smtClean="0"/>
              <a:t>tea</a:t>
            </a:r>
            <a:endParaRPr lang="hu-HU" sz="2000" b="1" u="sng" dirty="0"/>
          </a:p>
          <a:p>
            <a:endParaRPr lang="hu-HU" sz="2000" b="1" u="sng" dirty="0"/>
          </a:p>
        </p:txBody>
      </p:sp>
      <p:pic>
        <p:nvPicPr>
          <p:cNvPr id="4" name="Kép 3" descr="World's pot: &lt;strong&gt;Virsli&lt;/strong&gt; (virşli)- a Romanian prid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96" y="3573015"/>
            <a:ext cx="2846316" cy="20324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4440580"/>
      </p:ext>
    </p:extLst>
  </p:cSld>
  <p:clrMapOvr>
    <a:masterClrMapping/>
  </p:clrMapOvr>
  <p:transition spd="slow" advTm="7739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Péntek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000" b="1" u="sng" dirty="0" smtClean="0"/>
              <a:t>Reggeli:</a:t>
            </a:r>
            <a:r>
              <a:rPr lang="hu-HU" sz="2000" dirty="0" smtClean="0"/>
              <a:t> sajtkrémes kenyér </a:t>
            </a:r>
            <a:r>
              <a:rPr lang="hu-HU" sz="2000" dirty="0" smtClean="0"/>
              <a:t>uborkával, </a:t>
            </a:r>
            <a:r>
              <a:rPr lang="hu-HU" sz="2000" dirty="0" smtClean="0"/>
              <a:t>tea</a:t>
            </a:r>
          </a:p>
          <a:p>
            <a:r>
              <a:rPr lang="hu-HU" sz="2000" b="1" u="sng" dirty="0" smtClean="0"/>
              <a:t>Tízórai:</a:t>
            </a:r>
            <a:r>
              <a:rPr lang="hu-HU" sz="2000" dirty="0" smtClean="0"/>
              <a:t> margarinos </a:t>
            </a:r>
            <a:r>
              <a:rPr lang="hu-HU" sz="2000" dirty="0" smtClean="0"/>
              <a:t>kifli </a:t>
            </a:r>
            <a:r>
              <a:rPr lang="hu-HU" sz="2000" dirty="0" smtClean="0"/>
              <a:t>szalámival</a:t>
            </a:r>
          </a:p>
          <a:p>
            <a:r>
              <a:rPr lang="hu-HU" sz="2000" b="1" u="sng" dirty="0" smtClean="0"/>
              <a:t>Ebéd:</a:t>
            </a:r>
            <a:r>
              <a:rPr lang="hu-HU" sz="2000" dirty="0" smtClean="0"/>
              <a:t> </a:t>
            </a:r>
            <a:r>
              <a:rPr lang="hu-HU" sz="2000" dirty="0" smtClean="0"/>
              <a:t>borsóleves, szilvásgombóc</a:t>
            </a:r>
            <a:endParaRPr lang="hu-HU" sz="2000" dirty="0"/>
          </a:p>
          <a:p>
            <a:r>
              <a:rPr lang="hu-HU" sz="2000" b="1" u="sng" dirty="0" smtClean="0"/>
              <a:t>Tízórai:</a:t>
            </a:r>
            <a:r>
              <a:rPr lang="hu-HU" sz="2000" dirty="0" smtClean="0"/>
              <a:t> gabonapehely tejjel</a:t>
            </a:r>
          </a:p>
          <a:p>
            <a:r>
              <a:rPr lang="hu-HU" sz="2000" b="1" u="sng" dirty="0" smtClean="0"/>
              <a:t>Vacsora:</a:t>
            </a:r>
            <a:r>
              <a:rPr lang="hu-HU" sz="2000" dirty="0" smtClean="0"/>
              <a:t> tojásrántotta </a:t>
            </a:r>
            <a:r>
              <a:rPr lang="hu-HU" sz="2000" dirty="0" smtClean="0"/>
              <a:t>kenyérrel, </a:t>
            </a:r>
            <a:r>
              <a:rPr lang="hu-HU" sz="2000" dirty="0" smtClean="0"/>
              <a:t>teával</a:t>
            </a:r>
          </a:p>
          <a:p>
            <a:endParaRPr lang="hu-HU" b="1" u="sng" dirty="0"/>
          </a:p>
        </p:txBody>
      </p:sp>
      <p:pic>
        <p:nvPicPr>
          <p:cNvPr id="7" name="Kép 6" descr="szilvasgomboc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550" y="2996952"/>
            <a:ext cx="2796141" cy="209710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2211249"/>
      </p:ext>
    </p:extLst>
  </p:cSld>
  <p:clrMapOvr>
    <a:masterClrMapping/>
  </p:clrMapOvr>
  <p:transition spd="slow" advTm="773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|0.8|1.2|1|1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.2|0.8|0.9|0.9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9|0.9|0.9|0.7|0.9|0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7|0.8|0.9|1.2|0.8|0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9|1|0.8|0.7|0.8|0.9"/>
</p:tagLst>
</file>

<file path=ppt/theme/theme1.xml><?xml version="1.0" encoding="utf-8"?>
<a:theme xmlns:a="http://schemas.openxmlformats.org/drawingml/2006/main" name="Cooking_16x9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oking_16x9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ooking_16x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4445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oking_16x9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oking_16x9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9FB2530-70BD-4540-B276-84D94A6F44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Friss ételeket ábrázoló bemutató (szélesvásznú)</Template>
  <TotalTime>0</TotalTime>
  <Words>254</Words>
  <Application>Microsoft Office PowerPoint</Application>
  <PresentationFormat>Egyéni</PresentationFormat>
  <Paragraphs>88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0" baseType="lpstr">
      <vt:lpstr>Arial</vt:lpstr>
      <vt:lpstr>Constantia</vt:lpstr>
      <vt:lpstr>Cooking_16x9</vt:lpstr>
      <vt:lpstr>Étlap  olyan űrhajós számára, aki folyton ideges és csontritkulása van</vt:lpstr>
      <vt:lpstr>Étkezési táblázat</vt:lpstr>
      <vt:lpstr>Hétfő</vt:lpstr>
      <vt:lpstr>Kedd</vt:lpstr>
      <vt:lpstr>Szerda</vt:lpstr>
      <vt:lpstr>Csütörtök</vt:lpstr>
      <vt:lpstr>Péntek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2017-05-05T08:59:51Z</dcterms:created>
  <dcterms:modified xsi:type="dcterms:W3CDTF">2017-05-05T13:30:49Z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TC027879429991</vt:lpwstr>
  </property>
</Properties>
</file>