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2" r:id="rId3"/>
    <p:sldId id="257" r:id="rId4"/>
    <p:sldId id="279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4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hu-HU" smtClean="0"/>
              <a:t>2017. 05. 12.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hu-HU" smtClean="0"/>
              <a:t>2017. 05. 12.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6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2017. 05. 12.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2017. 05. 12.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 képekk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2017. 05. 12.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2017. 05. 12.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2017. 05. 12.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2017. 05. 12.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t>2017. 05. 12.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hu-HU" smtClean="0"/>
              <a:pPr/>
              <a:t>2017. 05. 12.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dirty="0" smtClean="0">
                <a:latin typeface="Calibri Light"/>
              </a:rPr>
              <a:t>étlap</a:t>
            </a:r>
            <a:endParaRPr lang="hu-HU" sz="4400" b="0" i="0" spc="-50" baseline="0" dirty="0">
              <a:solidFill>
                <a:schemeClr val="bg1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Vérzékenységben szenvedő és gyenge látású űrhajósok számára</a:t>
            </a:r>
            <a:endParaRPr lang="hu-HU" sz="2000" b="0" i="0" spc="50" baseline="0" dirty="0">
              <a:solidFill>
                <a:schemeClr val="bg1"/>
              </a:solidFill>
            </a:endParaRPr>
          </a:p>
        </p:txBody>
      </p:sp>
      <p:pic>
        <p:nvPicPr>
          <p:cNvPr id="8" name="Kép helye 7" descr="Zöldalma és mérőszalag közelképe" title="Sample Fitness Picture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3362" y="1"/>
            <a:ext cx="4084318" cy="4745736"/>
          </a:xfrm>
        </p:spPr>
      </p:pic>
      <p:pic>
        <p:nvPicPr>
          <p:cNvPr id="9" name="Kép helye 8" descr="Férfi és nő fut egy sportcsarnokban" title="Sample Fitness Picture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9" y="1"/>
            <a:ext cx="4086060" cy="4793445"/>
          </a:xfrm>
          <a:prstGeom prst="rect">
            <a:avLst/>
          </a:prstGeom>
        </p:spPr>
      </p:pic>
      <p:sp>
        <p:nvSpPr>
          <p:cNvPr id="5" name="Kép helye 4"/>
          <p:cNvSpPr>
            <a:spLocks noGrp="1"/>
          </p:cNvSpPr>
          <p:nvPr>
            <p:ph type="pic" idx="10"/>
          </p:nvPr>
        </p:nvSpPr>
        <p:spPr/>
      </p:sp>
    </p:spTree>
    <p:custDataLst>
      <p:tags r:id="rId1"/>
    </p:custDataLst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131">
        <p14:vortex dir="r"/>
      </p:transition>
    </mc:Choice>
    <mc:Fallback>
      <p:transition spd="slow" advTm="81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dirty="0" smtClean="0">
                <a:solidFill>
                  <a:srgbClr val="87A91B"/>
                </a:solidFill>
                <a:latin typeface="Calibri Light"/>
              </a:rPr>
              <a:t>hétfő</a:t>
            </a:r>
            <a:endParaRPr lang="hu-HU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Étrend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Reggeli: tojásos főtt kolbász           Tízórai: vajas kenyér tejjel        Ebéd: babfőzelék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Uzsonna: alma                                  Vacsora: rántotthús rizzsel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519" y="2565331"/>
            <a:ext cx="2084717" cy="12393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03" y="2500423"/>
            <a:ext cx="1956415" cy="13042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105" y="2565331"/>
            <a:ext cx="1704975" cy="12763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11" y="4552950"/>
            <a:ext cx="2638425" cy="17335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0003" y="4590622"/>
            <a:ext cx="2466975" cy="1847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686">
        <p14:vortex dir="r"/>
      </p:transition>
    </mc:Choice>
    <mc:Fallback>
      <p:transition spd="slow" advTm="36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dirty="0" smtClean="0">
                <a:solidFill>
                  <a:srgbClr val="87A91B"/>
                </a:solidFill>
                <a:latin typeface="Calibri Light"/>
              </a:rPr>
              <a:t>kedd</a:t>
            </a:r>
            <a:endParaRPr lang="hu-HU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Étrend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Reggeli: zabpehely            Tízórai: lekváros kenyér         Ebéd: hal krumplival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Uzsonna: banán                                  Vacsora: </a:t>
            </a:r>
            <a:r>
              <a:rPr lang="hu-HU" dirty="0" smtClean="0">
                <a:solidFill>
                  <a:srgbClr val="595959"/>
                </a:solidFill>
                <a:latin typeface="Calibri"/>
              </a:rPr>
              <a:t>szalonnás </a:t>
            </a:r>
            <a:r>
              <a:rPr lang="hu-HU" dirty="0" smtClean="0">
                <a:solidFill>
                  <a:srgbClr val="595959"/>
                </a:solidFill>
                <a:latin typeface="Calibri"/>
              </a:rPr>
              <a:t>kenyér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519" y="2565331"/>
            <a:ext cx="2084717" cy="12393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03" y="2500423"/>
            <a:ext cx="1956415" cy="13042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105" y="2565331"/>
            <a:ext cx="1704975" cy="12763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11" y="4552950"/>
            <a:ext cx="2638425" cy="17335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0003" y="4590622"/>
            <a:ext cx="2466975" cy="18478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800" y="4590622"/>
            <a:ext cx="2638425" cy="17335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653" y="2500423"/>
            <a:ext cx="2619375" cy="17430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8376" y="2540649"/>
            <a:ext cx="2522083" cy="173102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8627" y="4476322"/>
            <a:ext cx="2476500" cy="184785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0002" y="4571878"/>
            <a:ext cx="2632276" cy="1971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72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356">
        <p14:vortex dir="r"/>
      </p:transition>
    </mc:Choice>
    <mc:Fallback>
      <p:transition spd="slow" advTm="23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dirty="0" smtClean="0">
                <a:solidFill>
                  <a:srgbClr val="87A91B"/>
                </a:solidFill>
                <a:latin typeface="Calibri Light"/>
              </a:rPr>
              <a:t>szerda</a:t>
            </a:r>
            <a:endParaRPr lang="hu-HU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Étrend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Reggeli: </a:t>
            </a:r>
            <a:r>
              <a:rPr lang="hu-HU" dirty="0" err="1" smtClean="0">
                <a:solidFill>
                  <a:srgbClr val="595959"/>
                </a:solidFill>
                <a:latin typeface="Calibri"/>
              </a:rPr>
              <a:t>fornetti</a:t>
            </a:r>
            <a:r>
              <a:rPr lang="hu-HU" dirty="0" smtClean="0">
                <a:solidFill>
                  <a:srgbClr val="595959"/>
                </a:solidFill>
                <a:latin typeface="Calibri"/>
              </a:rPr>
              <a:t>                                 Tízórai: zsíros kenyér             Ebéd: paradicsom leves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Uzsonna: banán                                Vacsora: bundás kenyér</a:t>
            </a:r>
            <a:endParaRPr lang="hu-HU" dirty="0" smtClean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                                    </a:t>
            </a:r>
            <a:endParaRPr lang="hu-HU" dirty="0" smtClean="0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01" y="4695694"/>
            <a:ext cx="2476500" cy="1847850"/>
          </a:xfrm>
          <a:prstGeom prst="rect">
            <a:avLst/>
          </a:prstGeom>
        </p:spPr>
      </p:pic>
      <p:sp>
        <p:nvSpPr>
          <p:cNvPr id="15" name="AutoShape 2" descr="Képtalálat a következőre: „fornetti”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656895"/>
            <a:ext cx="2856548" cy="1614571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002" y="2642627"/>
            <a:ext cx="2385764" cy="162138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948" y="2530462"/>
            <a:ext cx="2638425" cy="173355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81" y="4548057"/>
            <a:ext cx="2533936" cy="1900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503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479">
        <p14:vortex dir="r"/>
      </p:transition>
    </mc:Choice>
    <mc:Fallback>
      <p:transition spd="slow" advTm="34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dirty="0" smtClean="0">
                <a:solidFill>
                  <a:srgbClr val="87A91B"/>
                </a:solidFill>
                <a:latin typeface="Calibri Light"/>
              </a:rPr>
              <a:t>Csütörtök</a:t>
            </a:r>
            <a:endParaRPr lang="hu-HU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Étrend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Reggeli: kifli joghurttal                Tízórai: muffin tejjel                   Ebéd: húsleves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 </a:t>
            </a:r>
            <a:endParaRPr lang="hu-HU" dirty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Uzsonna: narancs                      vacsora: sajtos omlett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                                                 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                                </a:t>
            </a:r>
          </a:p>
        </p:txBody>
      </p:sp>
      <p:sp>
        <p:nvSpPr>
          <p:cNvPr id="15" name="AutoShape 2" descr="Képtalálat a következőre: „fornetti”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3" name="Kép 22" descr="&lt;strong&gt;Narancs&lt;/strong&gt; virága és termése narancsfá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90" y="4536137"/>
            <a:ext cx="1469666" cy="1294437"/>
          </a:xfrm>
          <a:prstGeom prst="rect">
            <a:avLst/>
          </a:prstGeom>
        </p:spPr>
      </p:pic>
      <p:pic>
        <p:nvPicPr>
          <p:cNvPr id="24" name="Kép 23" descr="Eggless Tomato Omelette and some Awards | Raksha's Kitch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75" y="4536137"/>
            <a:ext cx="1871207" cy="140340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61" y="2512154"/>
            <a:ext cx="2599199" cy="19407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90" y="2534432"/>
            <a:ext cx="1627574" cy="16909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968" y="2534432"/>
            <a:ext cx="2369117" cy="1755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61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90">
        <p14:vortex dir="r"/>
      </p:transition>
    </mc:Choice>
    <mc:Fallback>
      <p:transition spd="slow" advTm="3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dirty="0" smtClean="0">
                <a:solidFill>
                  <a:srgbClr val="87A91B"/>
                </a:solidFill>
                <a:latin typeface="Calibri Light"/>
              </a:rPr>
              <a:t>péntek</a:t>
            </a:r>
            <a:endParaRPr lang="hu-HU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Étrend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Reggeli: müzli joghurt                Tízórai: </a:t>
            </a:r>
            <a:r>
              <a:rPr lang="hu-HU" dirty="0" err="1" smtClean="0">
                <a:solidFill>
                  <a:srgbClr val="595959"/>
                </a:solidFill>
                <a:latin typeface="Calibri"/>
              </a:rPr>
              <a:t>gofri</a:t>
            </a:r>
            <a:r>
              <a:rPr lang="hu-HU" dirty="0" smtClean="0">
                <a:solidFill>
                  <a:srgbClr val="595959"/>
                </a:solidFill>
                <a:latin typeface="Calibri"/>
              </a:rPr>
              <a:t>                      Ebéd: gyümölcsleves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 </a:t>
            </a:r>
            <a:endParaRPr lang="hu-HU" dirty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u-HU" dirty="0" smtClean="0">
              <a:solidFill>
                <a:srgbClr val="595959"/>
              </a:solidFill>
              <a:latin typeface="Calibri"/>
            </a:endParaRP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Uzsonna: mandarin                     vacsora: </a:t>
            </a:r>
            <a:r>
              <a:rPr lang="hu-HU" dirty="0" smtClean="0">
                <a:solidFill>
                  <a:srgbClr val="595959"/>
                </a:solidFill>
                <a:latin typeface="Calibri"/>
              </a:rPr>
              <a:t>parizeres </a:t>
            </a:r>
            <a:r>
              <a:rPr lang="hu-HU" dirty="0" smtClean="0">
                <a:solidFill>
                  <a:srgbClr val="595959"/>
                </a:solidFill>
                <a:latin typeface="Calibri"/>
              </a:rPr>
              <a:t>kenyér kakaóval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                                                 </a:t>
            </a:r>
          </a:p>
          <a:p>
            <a:pPr marL="45720" indent="0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r>
              <a:rPr lang="hu-HU" dirty="0" smtClean="0">
                <a:solidFill>
                  <a:srgbClr val="595959"/>
                </a:solidFill>
                <a:latin typeface="Calibri"/>
              </a:rPr>
              <a:t>                                </a:t>
            </a:r>
          </a:p>
        </p:txBody>
      </p:sp>
      <p:sp>
        <p:nvSpPr>
          <p:cNvPr id="15" name="AutoShape 2" descr="Képtalálat a következőre: „fornetti”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2" descr="Képtalálat a következőre: „műzli joghurttal”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éptalálat a következőre: „műzli joghurttal”"/>
          <p:cNvSpPr>
            <a:spLocks noChangeAspect="1" noChangeArrowheads="1"/>
          </p:cNvSpPr>
          <p:nvPr/>
        </p:nvSpPr>
        <p:spPr bwMode="auto">
          <a:xfrm>
            <a:off x="273050" y="168275"/>
            <a:ext cx="1094574" cy="10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 descr="&lt;strong&gt;Müzli&lt;/strong&gt; -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31" y="2625118"/>
            <a:ext cx="1874383" cy="1499506"/>
          </a:xfrm>
          <a:prstGeom prst="rect">
            <a:avLst/>
          </a:prstGeom>
        </p:spPr>
      </p:pic>
      <p:pic>
        <p:nvPicPr>
          <p:cNvPr id="7" name="Kép 6" descr="Az ezerarcú &lt;strong&gt;gofri&lt;/strong&gt; - Praxi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21" y="2625118"/>
            <a:ext cx="2299961" cy="1369522"/>
          </a:xfrm>
          <a:prstGeom prst="rect">
            <a:avLst/>
          </a:prstGeom>
        </p:spPr>
      </p:pic>
      <p:pic>
        <p:nvPicPr>
          <p:cNvPr id="8" name="Kép 7" descr="Hagyomány és Nosztalgia: Hideg &lt;strong&gt;leves&lt;/strong&gt; szilvából villányi vörö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73" y="2625118"/>
            <a:ext cx="2565570" cy="112113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82" y="4608219"/>
            <a:ext cx="2331535" cy="1502717"/>
          </a:xfrm>
          <a:prstGeom prst="rect">
            <a:avLst/>
          </a:prstGeom>
        </p:spPr>
      </p:pic>
      <p:sp>
        <p:nvSpPr>
          <p:cNvPr id="11" name="AutoShape 2" descr="Képtalálat a következőre: szalámis kenyér"/>
          <p:cNvSpPr>
            <a:spLocks noChangeAspect="1" noChangeArrowheads="1"/>
          </p:cNvSpPr>
          <p:nvPr/>
        </p:nvSpPr>
        <p:spPr bwMode="auto">
          <a:xfrm>
            <a:off x="63500" y="-800100"/>
            <a:ext cx="2343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AutoShape 4" descr="Képtalálat a következőre: szalámis kenyér"/>
          <p:cNvSpPr>
            <a:spLocks noChangeAspect="1" noChangeArrowheads="1"/>
          </p:cNvSpPr>
          <p:nvPr/>
        </p:nvSpPr>
        <p:spPr bwMode="auto">
          <a:xfrm>
            <a:off x="215900" y="-647700"/>
            <a:ext cx="2343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 descr="Képtalálat a következőre: szalámis kenyér"/>
          <p:cNvSpPr>
            <a:spLocks noChangeAspect="1" noChangeArrowheads="1"/>
          </p:cNvSpPr>
          <p:nvPr/>
        </p:nvSpPr>
        <p:spPr bwMode="auto">
          <a:xfrm>
            <a:off x="368300" y="-495300"/>
            <a:ext cx="2343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31" y="4293212"/>
            <a:ext cx="2438405" cy="1828804"/>
          </a:xfrm>
          <a:prstGeom prst="rect">
            <a:avLst/>
          </a:prstGeom>
        </p:spPr>
      </p:pic>
      <p:sp>
        <p:nvSpPr>
          <p:cNvPr id="16" name="AutoShape 8" descr="Képtalálat a következőre: kakaó"/>
          <p:cNvSpPr>
            <a:spLocks noChangeAspect="1" noChangeArrowheads="1"/>
          </p:cNvSpPr>
          <p:nvPr/>
        </p:nvSpPr>
        <p:spPr bwMode="auto">
          <a:xfrm>
            <a:off x="63500" y="-868363"/>
            <a:ext cx="27813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973" y="4750310"/>
            <a:ext cx="1861484" cy="1218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928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658">
        <p14:vortex dir="r"/>
      </p:transition>
    </mc:Choice>
    <mc:Fallback>
      <p:transition spd="slow" advTm="3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2.1|2.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Egészség és edzettség – bemutató</Template>
  <TotalTime>0</TotalTime>
  <Words>117</Words>
  <Application>Microsoft Office PowerPoint</Application>
  <PresentationFormat>Szélesvásznú</PresentationFormat>
  <Paragraphs>42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Health Fitness 16x9</vt:lpstr>
      <vt:lpstr>étlap</vt:lpstr>
      <vt:lpstr>hétfő</vt:lpstr>
      <vt:lpstr>kedd</vt:lpstr>
      <vt:lpstr>szerda</vt:lpstr>
      <vt:lpstr>Csütörtök</vt:lpstr>
      <vt:lpstr>péntek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2017-05-05T09:06:41Z</dcterms:created>
  <dcterms:modified xsi:type="dcterms:W3CDTF">2017-05-12T09:37:32Z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